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58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19.09.2013.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_0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25000" cy="714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06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33800" cy="2800350"/>
          </a:xfrm>
        </p:spPr>
      </p:pic>
      <p:pic>
        <p:nvPicPr>
          <p:cNvPr id="8" name="Рисунок 7" descr="IMG_0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0"/>
            <a:ext cx="2641600" cy="1981200"/>
          </a:xfrm>
          <a:prstGeom prst="rect">
            <a:avLst/>
          </a:prstGeom>
        </p:spPr>
      </p:pic>
      <p:pic>
        <p:nvPicPr>
          <p:cNvPr id="9" name="Рисунок 8" descr="IMG_0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99200" y="0"/>
            <a:ext cx="2844800" cy="2133600"/>
          </a:xfrm>
          <a:prstGeom prst="rect">
            <a:avLst/>
          </a:prstGeom>
        </p:spPr>
      </p:pic>
      <p:pic>
        <p:nvPicPr>
          <p:cNvPr id="10" name="Рисунок 9" descr="IMG_06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9400" y="1981200"/>
            <a:ext cx="3454400" cy="2590800"/>
          </a:xfrm>
          <a:prstGeom prst="rect">
            <a:avLst/>
          </a:prstGeom>
        </p:spPr>
      </p:pic>
      <p:pic>
        <p:nvPicPr>
          <p:cNvPr id="11" name="Рисунок 10" descr="IMG_06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743200"/>
            <a:ext cx="2946400" cy="2209800"/>
          </a:xfrm>
          <a:prstGeom prst="rect">
            <a:avLst/>
          </a:prstGeom>
        </p:spPr>
      </p:pic>
      <p:pic>
        <p:nvPicPr>
          <p:cNvPr id="12" name="Рисунок 11" descr="IMG_066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0" y="1981200"/>
            <a:ext cx="3048000" cy="2590800"/>
          </a:xfrm>
          <a:prstGeom prst="rect">
            <a:avLst/>
          </a:prstGeom>
        </p:spPr>
      </p:pic>
      <p:pic>
        <p:nvPicPr>
          <p:cNvPr id="13" name="Рисунок 12" descr="IMG_066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800600"/>
            <a:ext cx="2971800" cy="2057400"/>
          </a:xfrm>
          <a:prstGeom prst="rect">
            <a:avLst/>
          </a:prstGeom>
        </p:spPr>
      </p:pic>
      <p:pic>
        <p:nvPicPr>
          <p:cNvPr id="15" name="Рисунок 14" descr="IMG_067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1800" y="4572000"/>
            <a:ext cx="3124200" cy="2286000"/>
          </a:xfrm>
          <a:prstGeom prst="rect">
            <a:avLst/>
          </a:prstGeom>
        </p:spPr>
      </p:pic>
      <p:pic>
        <p:nvPicPr>
          <p:cNvPr id="16" name="Рисунок 15" descr="IMG_067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9800" y="4514850"/>
            <a:ext cx="3124200" cy="234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IMG_06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48000" cy="2286000"/>
          </a:xfrm>
        </p:spPr>
      </p:pic>
      <p:pic>
        <p:nvPicPr>
          <p:cNvPr id="12" name="Рисунок 11" descr="IMG_06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0"/>
            <a:ext cx="3124200" cy="2343150"/>
          </a:xfrm>
          <a:prstGeom prst="rect">
            <a:avLst/>
          </a:prstGeom>
        </p:spPr>
      </p:pic>
      <p:pic>
        <p:nvPicPr>
          <p:cNvPr id="13" name="Рисунок 12" descr="IMG_06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0"/>
            <a:ext cx="3200400" cy="2400300"/>
          </a:xfrm>
          <a:prstGeom prst="rect">
            <a:avLst/>
          </a:prstGeom>
        </p:spPr>
      </p:pic>
      <p:pic>
        <p:nvPicPr>
          <p:cNvPr id="14" name="Рисунок 13" descr="IMG_06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286000"/>
            <a:ext cx="3149600" cy="2362200"/>
          </a:xfrm>
          <a:prstGeom prst="rect">
            <a:avLst/>
          </a:prstGeom>
        </p:spPr>
      </p:pic>
      <p:pic>
        <p:nvPicPr>
          <p:cNvPr id="15" name="Рисунок 14" descr="IMG_06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71800" y="2286000"/>
            <a:ext cx="2946400" cy="2209800"/>
          </a:xfrm>
          <a:prstGeom prst="rect">
            <a:avLst/>
          </a:prstGeom>
        </p:spPr>
      </p:pic>
      <p:pic>
        <p:nvPicPr>
          <p:cNvPr id="16" name="Рисунок 15" descr="IMG_068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400" y="2286000"/>
            <a:ext cx="3276600" cy="2286000"/>
          </a:xfrm>
          <a:prstGeom prst="rect">
            <a:avLst/>
          </a:prstGeom>
        </p:spPr>
      </p:pic>
      <p:pic>
        <p:nvPicPr>
          <p:cNvPr id="17" name="Рисунок 16" descr="IMG_068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648200"/>
            <a:ext cx="2971800" cy="2228850"/>
          </a:xfrm>
          <a:prstGeom prst="rect">
            <a:avLst/>
          </a:prstGeom>
        </p:spPr>
      </p:pic>
      <p:pic>
        <p:nvPicPr>
          <p:cNvPr id="18" name="Рисунок 17" descr="IMG_068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6000" y="4572000"/>
            <a:ext cx="3048000" cy="2286000"/>
          </a:xfrm>
          <a:prstGeom prst="rect">
            <a:avLst/>
          </a:prstGeom>
        </p:spPr>
      </p:pic>
      <p:pic>
        <p:nvPicPr>
          <p:cNvPr id="19" name="Рисунок 18" descr="IMG_068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43200" y="4229100"/>
            <a:ext cx="3505200" cy="262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06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34617" cy="4525963"/>
          </a:xfrm>
        </p:spPr>
      </p:pic>
      <p:pic>
        <p:nvPicPr>
          <p:cNvPr id="7" name="Рисунок 6" descr="IMG_06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4400" y="0"/>
            <a:ext cx="3149600" cy="2362200"/>
          </a:xfrm>
          <a:prstGeom prst="rect">
            <a:avLst/>
          </a:prstGeom>
        </p:spPr>
      </p:pic>
      <p:pic>
        <p:nvPicPr>
          <p:cNvPr id="8" name="Рисунок 7" descr="IMG_06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4400" y="2286000"/>
            <a:ext cx="3149600" cy="2362200"/>
          </a:xfrm>
          <a:prstGeom prst="rect">
            <a:avLst/>
          </a:prstGeom>
        </p:spPr>
      </p:pic>
      <p:pic>
        <p:nvPicPr>
          <p:cNvPr id="9" name="Рисунок 8" descr="IMG_07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95800"/>
            <a:ext cx="3149600" cy="2362200"/>
          </a:xfrm>
          <a:prstGeom prst="rect">
            <a:avLst/>
          </a:prstGeom>
        </p:spPr>
      </p:pic>
      <p:pic>
        <p:nvPicPr>
          <p:cNvPr id="10" name="Рисунок 9" descr="IMG_07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4600" y="4419600"/>
            <a:ext cx="3251200" cy="2438400"/>
          </a:xfrm>
          <a:prstGeom prst="rect">
            <a:avLst/>
          </a:prstGeom>
        </p:spPr>
      </p:pic>
      <p:pic>
        <p:nvPicPr>
          <p:cNvPr id="11" name="Рисунок 10" descr="IMG_07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90605" y="4495800"/>
            <a:ext cx="3553395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7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1200" y="0"/>
            <a:ext cx="3352800" cy="2514600"/>
          </a:xfrm>
        </p:spPr>
      </p:pic>
      <p:pic>
        <p:nvPicPr>
          <p:cNvPr id="5" name="Рисунок 4" descr="IMG_07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791200" cy="4343400"/>
          </a:xfrm>
          <a:prstGeom prst="rect">
            <a:avLst/>
          </a:prstGeom>
        </p:spPr>
      </p:pic>
      <p:pic>
        <p:nvPicPr>
          <p:cNvPr id="7" name="Рисунок 6" descr="IMG_07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343400"/>
            <a:ext cx="3352800" cy="2514600"/>
          </a:xfrm>
          <a:prstGeom prst="rect">
            <a:avLst/>
          </a:prstGeom>
        </p:spPr>
      </p:pic>
      <p:pic>
        <p:nvPicPr>
          <p:cNvPr id="8" name="Рисунок 7" descr="IMG_07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6600" y="4267200"/>
            <a:ext cx="2664823" cy="2590800"/>
          </a:xfrm>
          <a:prstGeom prst="rect">
            <a:avLst/>
          </a:prstGeom>
        </p:spPr>
      </p:pic>
      <p:pic>
        <p:nvPicPr>
          <p:cNvPr id="9" name="Рисунок 8" descr="IMG_07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1200" y="1981200"/>
            <a:ext cx="3352800" cy="2514600"/>
          </a:xfrm>
          <a:prstGeom prst="rect">
            <a:avLst/>
          </a:prstGeom>
        </p:spPr>
      </p:pic>
      <p:pic>
        <p:nvPicPr>
          <p:cNvPr id="11" name="Рисунок 10" descr="IMG_07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1200" y="4343400"/>
            <a:ext cx="33528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</Words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Отряд «Экстрим» Республиканского антинаркотического проекта «Самостоятельные дети»  МБОУ «СОШ №8 г. Нурлат» 19.09.2013.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7</cp:revision>
  <dcterms:modified xsi:type="dcterms:W3CDTF">2013-09-19T18:23:54Z</dcterms:modified>
</cp:coreProperties>
</file>